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"/>
  </p:notesMasterIdLst>
  <p:sldIdLst>
    <p:sldId id="273" r:id="rId2"/>
  </p:sldIdLst>
  <p:sldSz cx="7561263" cy="10693400"/>
  <p:notesSz cx="6794500" cy="9931400"/>
  <p:defaultTextStyle>
    <a:defPPr>
      <a:defRPr lang="en-US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y Tugin" initials="AA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100"/>
    <a:srgbClr val="DC6900"/>
    <a:srgbClr val="968C6D"/>
    <a:srgbClr val="A32020"/>
    <a:srgbClr val="A21720"/>
    <a:srgbClr val="602320"/>
    <a:srgbClr val="6D6E71"/>
    <a:srgbClr val="E0301E"/>
    <a:srgbClr val="EB8C00"/>
    <a:srgbClr val="EB8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2" autoAdjust="0"/>
    <p:restoredTop sz="74272" autoAdjust="0"/>
  </p:normalViewPr>
  <p:slideViewPr>
    <p:cSldViewPr snapToGrid="0">
      <p:cViewPr>
        <p:scale>
          <a:sx n="60" d="100"/>
          <a:sy n="60" d="100"/>
        </p:scale>
        <p:origin x="-1272" y="762"/>
      </p:cViewPr>
      <p:guideLst>
        <p:guide orient="horz" pos="248"/>
        <p:guide orient="horz" pos="6536"/>
        <p:guide orient="horz" pos="6200"/>
        <p:guide orient="horz" pos="1064"/>
        <p:guide orient="horz" pos="968"/>
        <p:guide orient="horz" pos="3800"/>
        <p:guide orient="horz" pos="3944"/>
        <p:guide orient="horz" pos="2312"/>
        <p:guide orient="horz" pos="1940"/>
        <p:guide orient="horz" pos="815"/>
        <p:guide pos="242"/>
        <p:guide pos="4549"/>
        <p:guide pos="1261"/>
        <p:guide pos="1346"/>
        <p:guide pos="3461"/>
        <p:guide pos="2360"/>
        <p:guide pos="3533"/>
        <p:guide pos="24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6888"/>
          </a:xfrm>
          <a:prstGeom prst="rect">
            <a:avLst/>
          </a:prstGeom>
        </p:spPr>
        <p:txBody>
          <a:bodyPr vert="horz" lIns="92978" tIns="46489" rIns="92978" bIns="46489" rtlCol="0"/>
          <a:lstStyle>
            <a:lvl1pPr algn="l" defTabSz="1006258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3" y="1"/>
            <a:ext cx="2944813" cy="496888"/>
          </a:xfrm>
          <a:prstGeom prst="rect">
            <a:avLst/>
          </a:prstGeom>
        </p:spPr>
        <p:txBody>
          <a:bodyPr vert="horz" lIns="92978" tIns="46489" rIns="92978" bIns="46489" rtlCol="0"/>
          <a:lstStyle>
            <a:lvl1pPr algn="r" defTabSz="1006258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04715D5-7CBF-4B8E-9938-2068FC2919BC}" type="datetimeFigureOut">
              <a:rPr lang="en-GB"/>
              <a:pPr>
                <a:defRPr/>
              </a:pPr>
              <a:t>07/10/2013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6125"/>
            <a:ext cx="263207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78" tIns="46489" rIns="92978" bIns="464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1"/>
            <a:ext cx="5435600" cy="4468813"/>
          </a:xfrm>
          <a:prstGeom prst="rect">
            <a:avLst/>
          </a:prstGeom>
        </p:spPr>
        <p:txBody>
          <a:bodyPr vert="horz" lIns="92978" tIns="46489" rIns="92978" bIns="464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4514"/>
            <a:ext cx="2944813" cy="495300"/>
          </a:xfrm>
          <a:prstGeom prst="rect">
            <a:avLst/>
          </a:prstGeom>
        </p:spPr>
        <p:txBody>
          <a:bodyPr vert="horz" lIns="92978" tIns="46489" rIns="92978" bIns="46489" rtlCol="0" anchor="b"/>
          <a:lstStyle>
            <a:lvl1pPr algn="l" defTabSz="1006258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3" y="9434514"/>
            <a:ext cx="2944813" cy="495300"/>
          </a:xfrm>
          <a:prstGeom prst="rect">
            <a:avLst/>
          </a:prstGeom>
        </p:spPr>
        <p:txBody>
          <a:bodyPr vert="horz" lIns="92978" tIns="46489" rIns="92978" bIns="46489" rtlCol="0" anchor="b"/>
          <a:lstStyle>
            <a:lvl1pPr algn="r" defTabSz="1006258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650A4A8-BAED-4D89-8C58-37B03B3E8C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09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1069340"/>
            <a:ext cx="6679116" cy="1425786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4977832" y="2732759"/>
            <a:ext cx="2142358" cy="3326836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977832" y="6297225"/>
            <a:ext cx="2142358" cy="3326836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41074" y="2732758"/>
            <a:ext cx="4410737" cy="689130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marL="0" algn="r" defTabSz="1043056" rtl="0" eaLnBrk="1" latinLnBrk="0" hangingPunct="1">
              <a:defRPr lang="en-GB" sz="800" b="1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235990FA-8824-4003-A87E-323BF53156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algn="r">
              <a:defRPr sz="800" b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Ocr 2010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453" y="1069340"/>
            <a:ext cx="4410737" cy="142578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2709453" y="2732758"/>
            <a:ext cx="4410737" cy="689130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441074" y="2732758"/>
            <a:ext cx="2142358" cy="3322082"/>
          </a:xfrm>
        </p:spPr>
        <p:txBody>
          <a:bodyPr/>
          <a:lstStyle>
            <a:lvl1pPr>
              <a:defRPr sz="27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marL="0" algn="r" defTabSz="1043056" rtl="0" eaLnBrk="1" latinLnBrk="0" hangingPunct="1">
              <a:defRPr lang="en-GB" sz="800" b="1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3BA55128-E0B5-4D8D-BD12-576A2E187D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algn="r">
              <a:defRPr sz="800" b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Ocr 2010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rgbClr val="A320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3"/>
          <p:cNvCxnSpPr/>
          <p:nvPr/>
        </p:nvCxnSpPr>
        <p:spPr>
          <a:xfrm rot="5400000" flipH="1" flipV="1">
            <a:off x="3598863" y="-2333625"/>
            <a:ext cx="236537" cy="6805613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1069340"/>
            <a:ext cx="6679116" cy="1425786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074" y="2732758"/>
            <a:ext cx="6679116" cy="6891302"/>
          </a:xfrm>
        </p:spPr>
        <p:txBody>
          <a:bodyPr>
            <a:noAutofit/>
          </a:bodyPr>
          <a:lstStyle>
            <a:lvl1pPr>
              <a:lnSpc>
                <a:spcPts val="4107"/>
              </a:lnSpc>
              <a:spcBef>
                <a:spcPts val="0"/>
              </a:spcBef>
              <a:spcAft>
                <a:spcPts val="684"/>
              </a:spcAft>
              <a:defRPr sz="3700" baseline="0">
                <a:solidFill>
                  <a:schemeClr val="bg1"/>
                </a:solidFill>
              </a:defRPr>
            </a:lvl1pPr>
            <a:lvl2pPr marL="507041" indent="-300603">
              <a:lnSpc>
                <a:spcPts val="4107"/>
              </a:lnSpc>
              <a:spcBef>
                <a:spcPts val="0"/>
              </a:spcBef>
              <a:spcAft>
                <a:spcPts val="684"/>
              </a:spcAft>
              <a:buClr>
                <a:schemeClr val="bg1"/>
              </a:buClr>
              <a:defRPr sz="3700">
                <a:solidFill>
                  <a:schemeClr val="bg1"/>
                </a:solidFill>
              </a:defRPr>
            </a:lvl2pPr>
            <a:lvl3pPr marL="814888" indent="-304225">
              <a:lnSpc>
                <a:spcPts val="4107"/>
              </a:lnSpc>
              <a:spcBef>
                <a:spcPts val="0"/>
              </a:spcBef>
              <a:spcAft>
                <a:spcPts val="684"/>
              </a:spcAft>
              <a:buClr>
                <a:schemeClr val="bg1"/>
              </a:buClr>
              <a:defRPr sz="3700">
                <a:solidFill>
                  <a:schemeClr val="bg1"/>
                </a:solidFill>
              </a:defRPr>
            </a:lvl3pPr>
            <a:lvl4pPr marL="1122734" indent="-304225">
              <a:lnSpc>
                <a:spcPts val="4107"/>
              </a:lnSpc>
              <a:spcBef>
                <a:spcPts val="0"/>
              </a:spcBef>
              <a:spcAft>
                <a:spcPts val="684"/>
              </a:spcAft>
              <a:buClr>
                <a:schemeClr val="bg1"/>
              </a:buClr>
              <a:defRPr sz="3700">
                <a:solidFill>
                  <a:schemeClr val="bg1"/>
                </a:solidFill>
              </a:defRPr>
            </a:lvl4pPr>
            <a:lvl5pPr marL="1530178" indent="-304225">
              <a:lnSpc>
                <a:spcPts val="4107"/>
              </a:lnSpc>
              <a:spcBef>
                <a:spcPts val="0"/>
              </a:spcBef>
              <a:spcAft>
                <a:spcPts val="684"/>
              </a:spcAft>
              <a:buClr>
                <a:schemeClr val="bg1"/>
              </a:buClr>
              <a:defRPr sz="3700">
                <a:solidFill>
                  <a:schemeClr val="bg1"/>
                </a:solidFill>
              </a:defRPr>
            </a:lvl5pPr>
            <a:lvl6pPr marL="1838025" indent="-309658">
              <a:lnSpc>
                <a:spcPts val="4107"/>
              </a:lnSpc>
              <a:spcBef>
                <a:spcPts val="0"/>
              </a:spcBef>
              <a:spcAft>
                <a:spcPts val="68"/>
              </a:spcAft>
              <a:buClr>
                <a:schemeClr val="bg1"/>
              </a:buClr>
              <a:buFont typeface="Arial" pitchFamily="34" charset="0"/>
              <a:buNone/>
              <a:defRPr sz="3200">
                <a:solidFill>
                  <a:schemeClr val="bg1"/>
                </a:solidFill>
              </a:defRPr>
            </a:lvl6pPr>
            <a:lvl7pPr>
              <a:defRPr sz="3200">
                <a:solidFill>
                  <a:schemeClr val="bg1"/>
                </a:solidFill>
              </a:defRPr>
            </a:lvl7pPr>
            <a:lvl8pPr>
              <a:lnSpc>
                <a:spcPts val="4107"/>
              </a:lnSpc>
              <a:defRPr sz="3200">
                <a:solidFill>
                  <a:schemeClr val="bg1"/>
                </a:solidFill>
              </a:defRPr>
            </a:lvl8pPr>
            <a:lvl9pPr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9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fld id="{70483CDC-FED0-4E95-B2D6-4472FC26C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900" b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Ocr 2010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 userDrawn="1"/>
        </p:nvGrpSpPr>
        <p:grpSpPr bwMode="auto">
          <a:xfrm>
            <a:off x="1951038" y="850900"/>
            <a:ext cx="5610225" cy="6175375"/>
            <a:chOff x="19140488" y="13674"/>
            <a:chExt cx="7443798" cy="6145827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gray">
            <a:xfrm>
              <a:off x="19140488" y="4189361"/>
              <a:ext cx="2302227" cy="1970140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gray">
            <a:xfrm>
              <a:off x="25663816" y="4032950"/>
              <a:ext cx="920470" cy="2126551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gray">
            <a:xfrm>
              <a:off x="25048765" y="2900159"/>
              <a:ext cx="949959" cy="1289202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gray">
            <a:xfrm>
              <a:off x="25048765" y="4032950"/>
              <a:ext cx="949959" cy="2126551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gray">
            <a:xfrm>
              <a:off x="24665412" y="705672"/>
              <a:ext cx="476032" cy="2264003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gray">
            <a:xfrm>
              <a:off x="24665412" y="2900159"/>
              <a:ext cx="476032" cy="1289202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gray">
            <a:xfrm>
              <a:off x="24665412" y="4032950"/>
              <a:ext cx="476032" cy="2126551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gray">
            <a:xfrm>
              <a:off x="19140488" y="669335"/>
              <a:ext cx="5661836" cy="2300340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gray">
            <a:xfrm>
              <a:off x="19140488" y="2900159"/>
              <a:ext cx="5661836" cy="1289202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gray">
            <a:xfrm>
              <a:off x="19140488" y="4032950"/>
              <a:ext cx="5661836" cy="21265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1836" cy="691998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grpSp>
        <p:nvGrpSpPr>
          <p:cNvPr id="15" name="Group 32"/>
          <p:cNvGrpSpPr>
            <a:grpSpLocks/>
          </p:cNvGrpSpPr>
          <p:nvPr userDrawn="1"/>
        </p:nvGrpSpPr>
        <p:grpSpPr bwMode="auto">
          <a:xfrm>
            <a:off x="1174750" y="7021513"/>
            <a:ext cx="914400" cy="533400"/>
            <a:chOff x="518032" y="978681"/>
            <a:chExt cx="4572000" cy="2667393"/>
          </a:xfrm>
        </p:grpSpPr>
        <p:sp>
          <p:nvSpPr>
            <p:cNvPr id="16" name="Rectangle 37"/>
            <p:cNvSpPr>
              <a:spLocks noChangeArrowheads="1"/>
            </p:cNvSpPr>
            <p:nvPr userDrawn="1"/>
          </p:nvSpPr>
          <p:spPr bwMode="black">
            <a:xfrm>
              <a:off x="3296157" y="978681"/>
              <a:ext cx="1143000" cy="261974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7" name="Freeform 7"/>
            <p:cNvSpPr>
              <a:spLocks noEditPoints="1"/>
            </p:cNvSpPr>
            <p:nvPr userDrawn="1"/>
          </p:nvSpPr>
          <p:spPr bwMode="black">
            <a:xfrm>
              <a:off x="518032" y="1923380"/>
              <a:ext cx="4572000" cy="1722694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sp>
        <p:nvSpPr>
          <p:cNvPr id="52" name="Text Placeholder 31"/>
          <p:cNvSpPr>
            <a:spLocks noGrp="1"/>
          </p:cNvSpPr>
          <p:nvPr>
            <p:ph type="body" sz="quarter" idx="10"/>
          </p:nvPr>
        </p:nvSpPr>
        <p:spPr bwMode="white">
          <a:xfrm>
            <a:off x="1567387" y="317500"/>
            <a:ext cx="3395007" cy="228126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1325" y="1069975"/>
            <a:ext cx="6678613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</a:t>
            </a:r>
            <a:br>
              <a:rPr lang="en-GB" smtClean="0"/>
            </a:br>
            <a:r>
              <a:rPr lang="en-GB" smtClean="0"/>
              <a:t>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1325" y="2732088"/>
            <a:ext cx="6678613" cy="689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325" y="9861550"/>
            <a:ext cx="4348163" cy="238125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9463" y="10099675"/>
            <a:ext cx="1263650" cy="23653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800" b="1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fld id="{B15A6766-3ABB-4DC6-ACCE-E9C20B8D89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859463" y="9861550"/>
            <a:ext cx="1260475" cy="23812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dirty="0" err="1"/>
              <a:t>Ocr</a:t>
            </a:r>
            <a:r>
              <a:rPr lang="ru-RU" dirty="0"/>
              <a:t> 2010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</p:sldLayoutIdLst>
  <p:hf sldNum="0" hdr="0" ftr="0" dt="0"/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27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700" b="1" i="1">
          <a:solidFill>
            <a:schemeClr val="tx1"/>
          </a:solidFill>
          <a:latin typeface="Georgia" pitchFamily="18" charset="0"/>
        </a:defRPr>
      </a:lvl9pPr>
    </p:titleStyle>
    <p:bodyStyle>
      <a:lvl1pPr marL="342900" indent="-655638" algn="l" defTabSz="1042988" rtl="0" eaLnBrk="0" fontAlgn="base" hangingPunct="0">
        <a:spcBef>
          <a:spcPct val="0"/>
        </a:spcBef>
        <a:spcAft>
          <a:spcPts val="1025"/>
        </a:spcAft>
        <a:buClr>
          <a:schemeClr val="tx1"/>
        </a:buClr>
        <a:defRPr sz="23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12738" indent="-312738" algn="l" defTabSz="1042988" rtl="0" eaLnBrk="0" fontAlgn="base" hangingPunct="0">
        <a:spcBef>
          <a:spcPct val="0"/>
        </a:spcBef>
        <a:spcAft>
          <a:spcPts val="1025"/>
        </a:spcAft>
        <a:buClr>
          <a:schemeClr val="tx1"/>
        </a:buClr>
        <a:buFont typeface="Georgia" pitchFamily="18" charset="0"/>
        <a:buChar char="•"/>
        <a:defRPr sz="23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25475" indent="-312738" algn="l" defTabSz="1042988" rtl="0" eaLnBrk="0" fontAlgn="base" hangingPunct="0">
        <a:spcBef>
          <a:spcPct val="0"/>
        </a:spcBef>
        <a:spcAft>
          <a:spcPts val="1025"/>
        </a:spcAft>
        <a:buClr>
          <a:schemeClr val="tx1"/>
        </a:buClr>
        <a:buFont typeface="Georgia" pitchFamily="18" charset="0"/>
        <a:buChar char="-"/>
        <a:defRPr sz="23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38213" indent="-312738" algn="l" defTabSz="1042988" rtl="0" eaLnBrk="0" fontAlgn="base" hangingPunct="0">
        <a:spcBef>
          <a:spcPct val="0"/>
        </a:spcBef>
        <a:spcAft>
          <a:spcPts val="1025"/>
        </a:spcAft>
        <a:buClr>
          <a:schemeClr val="tx1"/>
        </a:buClr>
        <a:buFont typeface="Georgia" pitchFamily="18" charset="0"/>
        <a:buChar char="◦"/>
        <a:defRPr sz="23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50950" indent="-312738" algn="l" defTabSz="1042988" rtl="0" eaLnBrk="0" fontAlgn="base" hangingPunct="0">
        <a:spcBef>
          <a:spcPct val="0"/>
        </a:spcBef>
        <a:spcAft>
          <a:spcPts val="1025"/>
        </a:spcAft>
        <a:buClr>
          <a:schemeClr val="tx1"/>
        </a:buClr>
        <a:buFont typeface="Georgia" pitchFamily="18" charset="0"/>
        <a:buChar char="›"/>
        <a:defRPr sz="23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12917" marR="0" indent="-312917" algn="l" defTabSz="1043056" rtl="0" eaLnBrk="1" fontAlgn="auto" latinLnBrk="0" hangingPunct="1">
        <a:lnSpc>
          <a:spcPct val="100000"/>
        </a:lnSpc>
        <a:spcBef>
          <a:spcPts val="0"/>
        </a:spcBef>
        <a:spcAft>
          <a:spcPts val="1027"/>
        </a:spcAft>
        <a:buClr>
          <a:schemeClr val="tx1"/>
        </a:buClr>
        <a:buSzPct val="100000"/>
        <a:buFont typeface="+mj-lt"/>
        <a:buAutoNum type="arabicPeriod"/>
        <a:tabLst/>
        <a:defRPr sz="23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25834" indent="-312917" algn="l" defTabSz="1043056" rtl="0" eaLnBrk="1" latinLnBrk="0" hangingPunct="1">
        <a:lnSpc>
          <a:spcPct val="100000"/>
        </a:lnSpc>
        <a:spcBef>
          <a:spcPts val="0"/>
        </a:spcBef>
        <a:spcAft>
          <a:spcPts val="1027"/>
        </a:spcAft>
        <a:buSzPct val="100000"/>
        <a:buFont typeface="+mj-lt"/>
        <a:buAutoNum type="alphaLcPeriod"/>
        <a:defRPr sz="23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38750" indent="-312917" algn="l" defTabSz="1043056" rtl="0" eaLnBrk="1" latinLnBrk="0" hangingPunct="1">
        <a:lnSpc>
          <a:spcPct val="100000"/>
        </a:lnSpc>
        <a:spcBef>
          <a:spcPts val="0"/>
        </a:spcBef>
        <a:spcAft>
          <a:spcPts val="1027"/>
        </a:spcAft>
        <a:buSzPct val="100000"/>
        <a:buFont typeface="+mj-lt"/>
        <a:buAutoNum type="romanLcPeriod"/>
        <a:defRPr sz="23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12917" algn="l" defTabSz="1043056" rtl="0" eaLnBrk="1" latinLnBrk="0" hangingPunct="1">
        <a:lnSpc>
          <a:spcPct val="100000"/>
        </a:lnSpc>
        <a:spcBef>
          <a:spcPts val="0"/>
        </a:spcBef>
        <a:spcAft>
          <a:spcPts val="1027"/>
        </a:spcAft>
        <a:buFont typeface="Arial" pitchFamily="34" charset="0"/>
        <a:buNone/>
        <a:defRPr sz="23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hape 7"/>
          <p:cNvCxnSpPr/>
          <p:nvPr/>
        </p:nvCxnSpPr>
        <p:spPr>
          <a:xfrm flipV="1">
            <a:off x="1951831" y="647506"/>
            <a:ext cx="5256000" cy="149225"/>
          </a:xfrm>
          <a:prstGeom prst="bentConnector3">
            <a:avLst>
              <a:gd name="adj1" fmla="val 55"/>
            </a:avLst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3"/>
          <p:cNvSpPr txBox="1">
            <a:spLocks/>
          </p:cNvSpPr>
          <p:nvPr/>
        </p:nvSpPr>
        <p:spPr>
          <a:xfrm>
            <a:off x="427831" y="3836645"/>
            <a:ext cx="2209800" cy="1524000"/>
          </a:xfrm>
          <a:prstGeom prst="rect">
            <a:avLst/>
          </a:prstGeom>
        </p:spPr>
        <p:txBody>
          <a:bodyPr lIns="0" tIns="0" rIns="0" bIns="0" anchor="ctr" anchorCtr="0"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4294967295"/>
          </p:nvPr>
        </p:nvSpPr>
        <p:spPr>
          <a:xfrm>
            <a:off x="2044656" y="393700"/>
            <a:ext cx="3395663" cy="228600"/>
          </a:xfrm>
          <a:ln>
            <a:noFill/>
          </a:ln>
        </p:spPr>
        <p:txBody>
          <a:bodyPr/>
          <a:lstStyle/>
          <a:p>
            <a:pPr marL="0" indent="-312738" eaLnBrk="1" hangingPunct="1">
              <a:defRPr/>
            </a:pPr>
            <a:r>
              <a:rPr lang="en-US" sz="1200" noProof="1" smtClean="0">
                <a:latin typeface="+mj-lt"/>
                <a:cs typeface="Arial" charset="0"/>
              </a:rPr>
              <a:t>www.pwc.ru/career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23068" y="9786542"/>
            <a:ext cx="508476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>
              <a:spcAft>
                <a:spcPts val="0"/>
              </a:spcAft>
            </a:pP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Ищи подробности на сайте:</a:t>
            </a:r>
          </a:p>
          <a:p>
            <a:pPr indent="-274320">
              <a:spcAft>
                <a:spcPts val="0"/>
              </a:spcAft>
            </a:pPr>
            <a:r>
              <a:rPr lang="en-US" sz="18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www.pwc.ru/career</a:t>
            </a:r>
            <a:endParaRPr lang="ru-RU" sz="18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gray">
          <a:xfrm>
            <a:off x="2132155" y="6545068"/>
            <a:ext cx="5233448" cy="2998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 numCol="2" spcCol="180000" anchor="t"/>
          <a:lstStyle/>
          <a:p>
            <a:pPr>
              <a:lnSpc>
                <a:spcPct val="93000"/>
              </a:lnSpc>
              <a:spcAft>
                <a:spcPts val="400"/>
              </a:spcAft>
            </a:pPr>
            <a:endParaRPr lang="ru-RU" sz="1200" dirty="0" smtClean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 descr="G:\Human.bbs\Recruitment\Employer Branding\Фото с мероприятий\People_PWC_Group and Portraits_Small\20120604_People_PWC_Group-and-Portraits-956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570" r="9366" b="1570"/>
          <a:stretch/>
        </p:blipFill>
        <p:spPr bwMode="auto">
          <a:xfrm>
            <a:off x="0" y="947761"/>
            <a:ext cx="7561263" cy="586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9"/>
          <p:cNvSpPr>
            <a:spLocks noChangeArrowheads="1"/>
          </p:cNvSpPr>
          <p:nvPr/>
        </p:nvSpPr>
        <p:spPr bwMode="gray">
          <a:xfrm>
            <a:off x="293662" y="4644340"/>
            <a:ext cx="2875012" cy="2474640"/>
          </a:xfrm>
          <a:prstGeom prst="rect">
            <a:avLst/>
          </a:prstGeom>
          <a:solidFill>
            <a:srgbClr val="EB9100"/>
          </a:solidFill>
          <a:ln w="0">
            <a:noFill/>
            <a:miter lim="800000"/>
            <a:headEnd/>
            <a:tailEnd/>
          </a:ln>
        </p:spPr>
        <p:txBody>
          <a:bodyPr lIns="180000" tIns="108000" rIns="180000" bIns="108000"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1800" b="1" i="1" dirty="0" smtClean="0">
                <a:solidFill>
                  <a:schemeClr val="bg2"/>
                </a:solidFill>
                <a:latin typeface="+mj-lt"/>
              </a:rPr>
              <a:t>Наша цель – поддержать лучших студентов, расширить их возможности профессионального и личностного роста!</a:t>
            </a:r>
            <a:endParaRPr lang="ru-RU" sz="1800" b="1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201304" y="967782"/>
            <a:ext cx="3265229" cy="18264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484688" algn="l"/>
                <a:tab pos="4572000" algn="l"/>
              </a:tabLst>
            </a:pPr>
            <a:r>
              <a:rPr lang="ru-RU" sz="2900" dirty="0" smtClean="0">
                <a:solidFill>
                  <a:srgbClr val="EB9100"/>
                </a:solidFill>
              </a:rPr>
              <a:t>К новым высотам с </a:t>
            </a:r>
            <a:r>
              <a:rPr lang="en-US" sz="2900" dirty="0" smtClean="0">
                <a:solidFill>
                  <a:srgbClr val="EB9100"/>
                </a:solidFill>
              </a:rPr>
              <a:t>PwC</a:t>
            </a:r>
            <a:r>
              <a:rPr lang="ru-RU" sz="2900" dirty="0" smtClean="0">
                <a:solidFill>
                  <a:srgbClr val="EB9100"/>
                </a:solidFill>
              </a:rPr>
              <a:t>!</a:t>
            </a:r>
            <a:r>
              <a:rPr lang="en-US" sz="2400" dirty="0" smtClean="0">
                <a:solidFill>
                  <a:schemeClr val="accent2"/>
                </a:solidFill>
              </a:rPr>
              <a:t/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ru-RU" sz="2200" b="0" i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Получи стипендию от                               </a:t>
            </a:r>
            <a:r>
              <a:rPr lang="en-US" sz="2200" b="0" i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PwC</a:t>
            </a:r>
            <a:endParaRPr lang="ru-RU" sz="2200" b="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gray">
          <a:xfrm>
            <a:off x="2637631" y="6515809"/>
            <a:ext cx="4923631" cy="28800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numCol="2" anchor="t"/>
          <a:lstStyle/>
          <a:p>
            <a:pPr>
              <a:lnSpc>
                <a:spcPct val="93000"/>
              </a:lnSpc>
              <a:spcAft>
                <a:spcPts val="400"/>
              </a:spcAft>
            </a:pPr>
            <a:endParaRPr lang="ru-RU" sz="1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7849" y="6515809"/>
            <a:ext cx="4463628" cy="2470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93000"/>
              </a:lnSpc>
              <a:spcAft>
                <a:spcPts val="400"/>
              </a:spcAft>
            </a:pPr>
            <a:endParaRPr lang="ru-RU" sz="1200" dirty="0">
              <a:solidFill>
                <a:srgbClr val="FFFFFF"/>
              </a:solidFill>
              <a:latin typeface="Georgia"/>
            </a:endParaRPr>
          </a:p>
          <a:p>
            <a:pPr lvl="0">
              <a:lnSpc>
                <a:spcPct val="93000"/>
              </a:lnSpc>
              <a:spcAft>
                <a:spcPts val="400"/>
              </a:spcAft>
            </a:pPr>
            <a:r>
              <a:rPr lang="ru-RU" sz="1800" b="1" i="1" dirty="0">
                <a:solidFill>
                  <a:srgbClr val="FFFFFF"/>
                </a:solidFill>
                <a:latin typeface="Georgia"/>
              </a:rPr>
              <a:t>Чтобы стать стипендиатом </a:t>
            </a:r>
            <a:r>
              <a:rPr lang="ru-RU" sz="1800" b="1" i="1" dirty="0" err="1">
                <a:solidFill>
                  <a:srgbClr val="FFFFFF"/>
                </a:solidFill>
                <a:latin typeface="Georgia"/>
              </a:rPr>
              <a:t>PwC</a:t>
            </a:r>
            <a:r>
              <a:rPr lang="ru-RU" sz="1800" b="1" i="1" dirty="0">
                <a:solidFill>
                  <a:srgbClr val="FFFFFF"/>
                </a:solidFill>
                <a:latin typeface="Georgia"/>
              </a:rPr>
              <a:t>,</a:t>
            </a:r>
            <a:r>
              <a:rPr lang="en-US" sz="1800" b="1" i="1" dirty="0">
                <a:solidFill>
                  <a:srgbClr val="FFFFFF"/>
                </a:solidFill>
                <a:latin typeface="Georgia"/>
              </a:rPr>
              <a:t> </a:t>
            </a:r>
            <a:r>
              <a:rPr lang="ru-RU" sz="1800" b="1" i="1" dirty="0">
                <a:solidFill>
                  <a:srgbClr val="FFFFFF"/>
                </a:solidFill>
                <a:latin typeface="Georgia"/>
              </a:rPr>
              <a:t>пройди 3 этапа отбора:</a:t>
            </a:r>
          </a:p>
          <a:p>
            <a:pPr marL="228600" lvl="0" indent="-228600">
              <a:lnSpc>
                <a:spcPct val="93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ru-RU" sz="1800" dirty="0">
                <a:solidFill>
                  <a:srgbClr val="FFFFFF"/>
                </a:solidFill>
                <a:latin typeface="Georgia"/>
              </a:rPr>
              <a:t>заполни заявку на сайте</a:t>
            </a:r>
            <a:r>
              <a:rPr lang="en-US" sz="1800" dirty="0">
                <a:solidFill>
                  <a:srgbClr val="FFFFFF"/>
                </a:solidFill>
                <a:latin typeface="Georgia"/>
              </a:rPr>
              <a:t> </a:t>
            </a:r>
            <a:r>
              <a:rPr lang="ru-RU" sz="1800" dirty="0" smtClean="0">
                <a:solidFill>
                  <a:schemeClr val="accent5"/>
                </a:solidFill>
                <a:latin typeface="Georgia"/>
              </a:rPr>
              <a:t>www.pwc.ru</a:t>
            </a:r>
            <a:r>
              <a:rPr lang="en-US" sz="1800" dirty="0" smtClean="0">
                <a:solidFill>
                  <a:schemeClr val="accent5"/>
                </a:solidFill>
                <a:latin typeface="Georgia"/>
              </a:rPr>
              <a:t>/careers</a:t>
            </a:r>
            <a:r>
              <a:rPr lang="en-US" sz="1800" dirty="0" smtClean="0">
                <a:solidFill>
                  <a:srgbClr val="FFFFFF"/>
                </a:solidFill>
                <a:latin typeface="Georgia"/>
              </a:rPr>
              <a:t> </a:t>
            </a:r>
            <a:r>
              <a:rPr lang="ru-RU" sz="1800" dirty="0" smtClean="0">
                <a:solidFill>
                  <a:srgbClr val="FFFFFF"/>
                </a:solidFill>
                <a:latin typeface="Georgia"/>
              </a:rPr>
              <a:t>до 17 </a:t>
            </a:r>
            <a:r>
              <a:rPr lang="ru-RU" sz="1800" dirty="0">
                <a:solidFill>
                  <a:srgbClr val="FFFFFF"/>
                </a:solidFill>
                <a:latin typeface="Georgia"/>
              </a:rPr>
              <a:t>ноября;</a:t>
            </a:r>
          </a:p>
          <a:p>
            <a:pPr marL="228600" lvl="0" indent="-228600">
              <a:lnSpc>
                <a:spcPct val="93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ru-RU" sz="1800" dirty="0" smtClean="0">
                <a:solidFill>
                  <a:srgbClr val="FFFFFF"/>
                </a:solidFill>
                <a:latin typeface="Georgia"/>
              </a:rPr>
              <a:t>реши бизнес-кейс до 1 декабря;</a:t>
            </a:r>
            <a:endParaRPr lang="ru-RU" sz="1800" dirty="0">
              <a:solidFill>
                <a:srgbClr val="FFFFFF"/>
              </a:solidFill>
              <a:latin typeface="Georgia"/>
            </a:endParaRPr>
          </a:p>
          <a:p>
            <a:pPr marL="228600" lvl="0" indent="-228600">
              <a:lnSpc>
                <a:spcPct val="93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ru-RU" sz="1800" dirty="0">
                <a:solidFill>
                  <a:srgbClr val="FFFFFF"/>
                </a:solidFill>
                <a:latin typeface="Georgia"/>
              </a:rPr>
              <a:t>сними </a:t>
            </a:r>
            <a:r>
              <a:rPr lang="ru-RU" sz="1800" dirty="0" smtClean="0">
                <a:solidFill>
                  <a:srgbClr val="FFFFFF"/>
                </a:solidFill>
                <a:latin typeface="Georgia"/>
              </a:rPr>
              <a:t>видеоролик-презентацию своего решения до 22 декабря</a:t>
            </a:r>
            <a:r>
              <a:rPr lang="ru-RU" sz="1200" dirty="0" smtClean="0">
                <a:solidFill>
                  <a:srgbClr val="FFFFFF"/>
                </a:solidFill>
                <a:latin typeface="Georgia"/>
              </a:rPr>
              <a:t>.</a:t>
            </a:r>
            <a:endParaRPr lang="ru-RU" sz="1200" dirty="0">
              <a:solidFill>
                <a:srgbClr val="FFFFFF"/>
              </a:solidFill>
              <a:latin typeface="Georgia"/>
            </a:endParaRPr>
          </a:p>
        </p:txBody>
      </p:sp>
      <p:pic>
        <p:nvPicPr>
          <p:cNvPr id="1027" name="Picture 3" descr="G:\Human.bbs\Recruitment\Employer Branding\Events_post information\Рекрутмент Стаф\Лого\PwC_fixed colou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37" y="7955130"/>
            <a:ext cx="1951831" cy="147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qrcoder.ru/code/?http%3A%2F%2Fwww.pwc.ru%2Fru%2Fcareers%2Fstudents%2Fregional-activities.jhtml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009" y="9443106"/>
            <a:ext cx="1247983" cy="124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C">
  <a:themeElements>
    <a:clrScheme name="PwC Rose">
      <a:dk1>
        <a:srgbClr val="000000"/>
      </a:dk1>
      <a:lt1>
        <a:srgbClr val="FFFFFF"/>
      </a:lt1>
      <a:dk2>
        <a:srgbClr val="DB536A"/>
      </a:dk2>
      <a:lt2>
        <a:srgbClr val="FFFFFF"/>
      </a:lt2>
      <a:accent1>
        <a:srgbClr val="DB536A"/>
      </a:accent1>
      <a:accent2>
        <a:srgbClr val="602320"/>
      </a:accent2>
      <a:accent3>
        <a:srgbClr val="E0301E"/>
      </a:accent3>
      <a:accent4>
        <a:srgbClr val="A32020"/>
      </a:accent4>
      <a:accent5>
        <a:srgbClr val="FFB600"/>
      </a:accent5>
      <a:accent6>
        <a:srgbClr val="DC6900"/>
      </a:accent6>
      <a:hlink>
        <a:srgbClr val="DB536A"/>
      </a:hlink>
      <a:folHlink>
        <a:srgbClr val="DB536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10433</TotalTime>
  <Words>62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PwC</vt:lpstr>
      <vt:lpstr>К новым высотам с PwC! Получи стипендию от                               PwC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PricewaterhouseCoopers</dc:creator>
  <cp:lastModifiedBy>Leisan Zainullina</cp:lastModifiedBy>
  <cp:revision>518</cp:revision>
  <dcterms:created xsi:type="dcterms:W3CDTF">2010-09-07T13:26:45Z</dcterms:created>
  <dcterms:modified xsi:type="dcterms:W3CDTF">2013-10-07T10:03:24Z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lpwstr>6</vt:lpwstr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5</vt:lpwstr>
  </property>
</Properties>
</file>